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media/image1.png" ContentType="image/png"/>
  <Override PartName="/ppt/media/image2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notesMasterIdLst>
    <p:notesMasterId r:id="rId14"/>
  </p:notesMasterIdLst>
  <p:sldIdLst>
    <p:sldId id="256" r:id="rId15"/>
    <p:sldId id="257" r:id="rId16"/>
  </p:sldIdLst>
  <p:sldSz cx="9144000" cy="68580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dt" idx="3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ftr" idx="3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sldNum" idx="3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F3A128B-8B5C-4FA7-854F-4A4F79AE936F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ldImg"/>
          </p:nvPr>
        </p:nvSpPr>
        <p:spPr>
          <a:xfrm>
            <a:off x="1165320" y="1239840"/>
            <a:ext cx="4465440" cy="3349440"/>
          </a:xfrm>
          <a:prstGeom prst="rect">
            <a:avLst/>
          </a:prstGeom>
          <a:ln w="0">
            <a:noFill/>
          </a:ln>
        </p:spPr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79320" y="4777200"/>
            <a:ext cx="5437080" cy="390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sldNum" idx="40"/>
          </p:nvPr>
        </p:nvSpPr>
        <p:spPr>
          <a:xfrm>
            <a:off x="3849840" y="9428760"/>
            <a:ext cx="2944440" cy="4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1A917F4-EB45-4B45-ADF4-0ABF28B19F9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ldImg"/>
          </p:nvPr>
        </p:nvSpPr>
        <p:spPr>
          <a:xfrm>
            <a:off x="1165320" y="1239840"/>
            <a:ext cx="4465440" cy="3349440"/>
          </a:xfrm>
          <a:prstGeom prst="rect">
            <a:avLst/>
          </a:prstGeom>
          <a:ln w="0">
            <a:noFill/>
          </a:ln>
        </p:spPr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79320" y="4777200"/>
            <a:ext cx="5437080" cy="390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sldNum" idx="41"/>
          </p:nvPr>
        </p:nvSpPr>
        <p:spPr>
          <a:xfrm>
            <a:off x="3849840" y="9428760"/>
            <a:ext cx="2944440" cy="4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1DE9190-5AB2-410B-B80A-B0159E94C9F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520FA46-CA55-4098-A33F-DE4CEDFEB39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AE286212-B29E-41F5-80D3-AEBC68987CA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631CC7A4-8B74-413A-AE15-A33A354EBA8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470E23B6-87E8-4076-B012-D4BC73F2071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36FF3C9-20BF-44F6-B8E5-BC34C5A737F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74857F5-726C-4D38-9FDF-7D8673493D0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4649C7E-080C-46D1-AA94-AB7A76AC9B5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39A6859-2A80-43F2-98C2-52A83F06648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B7328A0-79FF-4C9C-A23D-4B3C0A82649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449D8238-F464-4D04-A349-2C07AB4437B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AA56EF94-E83D-430A-9C52-AA5FB02C685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7A6C0771-ADB9-4FC6-BCD5-90F34CA5E94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20C2369-01E0-4F52-8826-4ECB7CA335C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76005F7-BA2E-4113-B5A7-DCF040F7E3A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7FBADF5-A570-4397-82BE-7A466DF1B0A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ftr" idx="34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sldNum" idx="35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8173D2F-0301-43AE-96D8-E28AF079F5F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dt" idx="36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4B5E848-92A9-4143-A661-410068BFCE9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6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6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7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DCA8792-759A-47C7-B768-1086A3B3FD2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8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4EE3480-0C7F-47F7-9E12-D95BEAC3799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D6F0BDC-4582-4F5E-85C0-BFAA78012EC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B5F6F3D-610A-4742-80EA-DD5649C4C51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8B80226-D0AB-491F-8DF5-B425C76AC27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C579519-5EEB-4662-8D4B-7D205D0E9FE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02AC179-A784-4A72-8A7C-194F2C65591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оле 1"/>
          <p:cNvSpPr/>
          <p:nvPr/>
        </p:nvSpPr>
        <p:spPr>
          <a:xfrm>
            <a:off x="5868000" y="188640"/>
            <a:ext cx="2878560" cy="57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 upright="1">
            <a:noAutofit/>
          </a:bodyPr>
          <a:p>
            <a:pPr algn="ctr">
              <a:lnSpc>
                <a:spcPct val="115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Приложение к постановлению Администрации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города Костромы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«____» ______________ _____ года № «_____»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540000" y="720000"/>
            <a:ext cx="8644320" cy="613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Поле 2"/>
          <p:cNvSpPr/>
          <p:nvPr/>
        </p:nvSpPr>
        <p:spPr>
          <a:xfrm>
            <a:off x="5868000" y="188640"/>
            <a:ext cx="2878560" cy="57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 upright="1">
            <a:noAutofit/>
          </a:bodyPr>
          <a:p>
            <a:pPr algn="ctr">
              <a:lnSpc>
                <a:spcPct val="115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Приложение к постановлению Администрации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города Костромы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«____» ______________ _____ года № «_____»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720000" y="720000"/>
            <a:ext cx="8402760" cy="5941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2457</TotalTime>
  <Application>LibreOffice/24.2.0.3$Windows_x86 LibreOffice_project/da48488a73ddd66ea24cf16bbc4f7b9c08e9bea1</Application>
  <AppVersion>15.0000</AppVersion>
  <Words>57</Words>
  <Paragraphs>48</Paragraphs>
  <Company>ADM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2015-12-01T11:24:31Z</dcterms:created>
  <dc:creator>Морозова Евгения Павловна</dc:creator>
  <dc:description/>
  <dc:language>ru-RU</dc:language>
  <cp:lastModifiedBy/>
  <cp:lastPrinted>2024-02-20T17:08:30Z</cp:lastPrinted>
  <dcterms:modified xsi:type="dcterms:W3CDTF">2024-02-20T17:08:47Z</dcterms:modified>
  <cp:revision>255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1</vt:i4>
  </property>
</Properties>
</file>